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Source Han Sans KR" panose="020B0600000101010101" charset="-127"/>
      <p:regular r:id="rId22"/>
    </p:embeddedFont>
    <p:embeddedFont>
      <p:font typeface="Source Han Sans KR Bold" panose="020B0600000101010101" charset="-127"/>
      <p:regular r:id="rId23"/>
    </p:embeddedFont>
    <p:embeddedFont>
      <p:font typeface="Raleway Bold" panose="020B0600000101010101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0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062541"/>
            <a:ext cx="1828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178564" y="3119259"/>
            <a:ext cx="14568735" cy="249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LLM </a:t>
            </a: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b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어시스턴트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</a:t>
            </a:r>
            <a:endParaRPr lang="en-US" sz="7197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532979"/>
            <a:ext cx="9176530" cy="116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5"/>
              </a:lnSpc>
            </a:pPr>
            <a:r>
              <a:rPr lang="en-US" sz="3368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멘토: 박정환</a:t>
            </a:r>
          </a:p>
          <a:p>
            <a:pPr algn="l">
              <a:lnSpc>
                <a:spcPts val="4715"/>
              </a:lnSpc>
              <a:spcBef>
                <a:spcPct val="0"/>
              </a:spcBef>
            </a:pPr>
            <a:r>
              <a:rPr lang="en-US" sz="3368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 원: 강보권(팀장), 고상희, 류영교, 이준용, 송기영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43400" y="571500"/>
            <a:ext cx="8615373" cy="9456109"/>
          </a:xfrm>
          <a:custGeom>
            <a:avLst/>
            <a:gdLst/>
            <a:ahLst/>
            <a:cxnLst/>
            <a:rect l="l" t="t" r="r" b="b"/>
            <a:pathLst>
              <a:path w="6389471" h="8389484">
                <a:moveTo>
                  <a:pt x="0" y="0"/>
                </a:moveTo>
                <a:lnTo>
                  <a:pt x="6389471" y="0"/>
                </a:lnTo>
                <a:lnTo>
                  <a:pt x="6389471" y="8389484"/>
                </a:lnTo>
                <a:lnTo>
                  <a:pt x="0" y="8389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4" b="-1634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77948" y="5143500"/>
            <a:ext cx="16081352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77948" y="2518798"/>
            <a:ext cx="14425031" cy="22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1"/>
              </a:lnSpc>
              <a:spcBef>
                <a:spcPct val="0"/>
              </a:spcBef>
            </a:pPr>
            <a:r>
              <a:rPr lang="en-US" sz="13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진행 상황 및 이슈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366682" y="1028700"/>
            <a:ext cx="1355463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7458" y="1429613"/>
            <a:ext cx="14639624" cy="7427774"/>
          </a:xfrm>
          <a:custGeom>
            <a:avLst/>
            <a:gdLst/>
            <a:ahLst/>
            <a:cxnLst/>
            <a:rect l="l" t="t" r="r" b="b"/>
            <a:pathLst>
              <a:path w="14639624" h="7427774">
                <a:moveTo>
                  <a:pt x="0" y="0"/>
                </a:moveTo>
                <a:lnTo>
                  <a:pt x="14639624" y="0"/>
                </a:lnTo>
                <a:lnTo>
                  <a:pt x="14639624" y="7427774"/>
                </a:lnTo>
                <a:lnTo>
                  <a:pt x="0" y="7427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48187"/>
            <a:ext cx="16112096" cy="9284595"/>
          </a:xfrm>
          <a:custGeom>
            <a:avLst/>
            <a:gdLst/>
            <a:ahLst/>
            <a:cxnLst/>
            <a:rect l="l" t="t" r="r" b="b"/>
            <a:pathLst>
              <a:path w="16112096" h="9284595">
                <a:moveTo>
                  <a:pt x="0" y="0"/>
                </a:moveTo>
                <a:lnTo>
                  <a:pt x="16112096" y="0"/>
                </a:lnTo>
                <a:lnTo>
                  <a:pt x="16112096" y="9284595"/>
                </a:lnTo>
                <a:lnTo>
                  <a:pt x="0" y="928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40654" y="535470"/>
            <a:ext cx="2107307" cy="71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6"/>
              </a:lnSpc>
              <a:spcBef>
                <a:spcPct val="0"/>
              </a:spcBef>
            </a:pPr>
            <a:r>
              <a:rPr lang="en-US" sz="419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이슈 상황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10238" y="6450171"/>
            <a:ext cx="9241036" cy="71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6"/>
              </a:lnSpc>
              <a:spcBef>
                <a:spcPct val="0"/>
              </a:spcBef>
            </a:pPr>
            <a:r>
              <a:rPr lang="en-US" sz="419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벡엔드로 넘기는 데이터의 형식 문제 발생.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0365" y="1028700"/>
            <a:ext cx="14393160" cy="3416456"/>
          </a:xfrm>
          <a:custGeom>
            <a:avLst/>
            <a:gdLst/>
            <a:ahLst/>
            <a:cxnLst/>
            <a:rect l="l" t="t" r="r" b="b"/>
            <a:pathLst>
              <a:path w="14393160" h="3416456">
                <a:moveTo>
                  <a:pt x="0" y="0"/>
                </a:moveTo>
                <a:lnTo>
                  <a:pt x="14393160" y="0"/>
                </a:lnTo>
                <a:lnTo>
                  <a:pt x="14393160" y="3416456"/>
                </a:lnTo>
                <a:lnTo>
                  <a:pt x="0" y="341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830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20365" y="6809093"/>
            <a:ext cx="17047269" cy="2205734"/>
          </a:xfrm>
          <a:custGeom>
            <a:avLst/>
            <a:gdLst/>
            <a:ahLst/>
            <a:cxnLst/>
            <a:rect l="l" t="t" r="r" b="b"/>
            <a:pathLst>
              <a:path w="17047269" h="2205734">
                <a:moveTo>
                  <a:pt x="0" y="0"/>
                </a:moveTo>
                <a:lnTo>
                  <a:pt x="17047270" y="0"/>
                </a:lnTo>
                <a:lnTo>
                  <a:pt x="17047270" y="2205734"/>
                </a:lnTo>
                <a:lnTo>
                  <a:pt x="0" y="220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77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2968138" y="4814569"/>
            <a:ext cx="0" cy="16251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-315376" y="5232666"/>
            <a:ext cx="14393160" cy="71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6"/>
              </a:lnSpc>
              <a:spcBef>
                <a:spcPct val="0"/>
              </a:spcBef>
            </a:pPr>
            <a:r>
              <a:rPr lang="en-US" sz="419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구조화된 출력 기능으로 해결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33436" y="1169066"/>
            <a:ext cx="6763858" cy="8441633"/>
          </a:xfrm>
          <a:custGeom>
            <a:avLst/>
            <a:gdLst/>
            <a:ahLst/>
            <a:cxnLst/>
            <a:rect l="l" t="t" r="r" b="b"/>
            <a:pathLst>
              <a:path w="6763858" h="8441633">
                <a:moveTo>
                  <a:pt x="0" y="0"/>
                </a:moveTo>
                <a:lnTo>
                  <a:pt x="6763858" y="0"/>
                </a:lnTo>
                <a:lnTo>
                  <a:pt x="6763858" y="8441633"/>
                </a:lnTo>
                <a:lnTo>
                  <a:pt x="0" y="8441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1169066"/>
            <a:ext cx="8482578" cy="8589952"/>
          </a:xfrm>
          <a:custGeom>
            <a:avLst/>
            <a:gdLst/>
            <a:ahLst/>
            <a:cxnLst/>
            <a:rect l="l" t="t" r="r" b="b"/>
            <a:pathLst>
              <a:path w="8482578" h="8589952">
                <a:moveTo>
                  <a:pt x="0" y="0"/>
                </a:moveTo>
                <a:lnTo>
                  <a:pt x="8482578" y="0"/>
                </a:lnTo>
                <a:lnTo>
                  <a:pt x="8482578" y="8589952"/>
                </a:lnTo>
                <a:lnTo>
                  <a:pt x="0" y="8589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897049" y="182708"/>
            <a:ext cx="2745879" cy="71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6"/>
              </a:lnSpc>
              <a:spcBef>
                <a:spcPct val="0"/>
              </a:spcBef>
            </a:pPr>
            <a:r>
              <a:rPr lang="en-US" sz="419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옳게 된 출력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07469" y="315983"/>
            <a:ext cx="2745879" cy="71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6"/>
              </a:lnSpc>
              <a:spcBef>
                <a:spcPct val="0"/>
              </a:spcBef>
            </a:pPr>
            <a:r>
              <a:rPr lang="en-US" sz="419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출력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77948" y="5143500"/>
            <a:ext cx="16081352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77948" y="2518798"/>
            <a:ext cx="8944376" cy="22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1"/>
              </a:lnSpc>
              <a:spcBef>
                <a:spcPct val="0"/>
              </a:spcBef>
            </a:pPr>
            <a:r>
              <a:rPr lang="en-US" sz="13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향후 일정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620" y="465949"/>
            <a:ext cx="10161546" cy="2178971"/>
          </a:xfrm>
          <a:custGeom>
            <a:avLst/>
            <a:gdLst/>
            <a:ahLst/>
            <a:cxnLst/>
            <a:rect l="l" t="t" r="r" b="b"/>
            <a:pathLst>
              <a:path w="10161546" h="2178971">
                <a:moveTo>
                  <a:pt x="0" y="0"/>
                </a:moveTo>
                <a:lnTo>
                  <a:pt x="10161546" y="0"/>
                </a:lnTo>
                <a:lnTo>
                  <a:pt x="10161546" y="2178971"/>
                </a:lnTo>
                <a:lnTo>
                  <a:pt x="0" y="2178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460867" y="4423918"/>
            <a:ext cx="8528120" cy="5863082"/>
          </a:xfrm>
          <a:custGeom>
            <a:avLst/>
            <a:gdLst/>
            <a:ahLst/>
            <a:cxnLst/>
            <a:rect l="l" t="t" r="r" b="b"/>
            <a:pathLst>
              <a:path w="8528120" h="5863082">
                <a:moveTo>
                  <a:pt x="0" y="0"/>
                </a:moveTo>
                <a:lnTo>
                  <a:pt x="8528120" y="0"/>
                </a:lnTo>
                <a:lnTo>
                  <a:pt x="8528120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192376" y="3072611"/>
            <a:ext cx="1065103" cy="106510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CECBB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462056" y="2996411"/>
            <a:ext cx="9621679" cy="71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6"/>
              </a:lnSpc>
              <a:spcBef>
                <a:spcPct val="0"/>
              </a:spcBef>
            </a:pPr>
            <a:r>
              <a:rPr lang="en-US" sz="419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github 링크 넣었을 때 프로젝트 요약 기능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8800" y="0"/>
            <a:ext cx="13716000" cy="10357073"/>
          </a:xfrm>
          <a:custGeom>
            <a:avLst/>
            <a:gdLst/>
            <a:ahLst/>
            <a:cxnLst/>
            <a:rect l="l" t="t" r="r" b="b"/>
            <a:pathLst>
              <a:path w="10240556" h="10357073">
                <a:moveTo>
                  <a:pt x="0" y="0"/>
                </a:moveTo>
                <a:lnTo>
                  <a:pt x="10240556" y="0"/>
                </a:lnTo>
                <a:lnTo>
                  <a:pt x="10240556" y="10357073"/>
                </a:lnTo>
                <a:lnTo>
                  <a:pt x="0" y="10357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96938" y="3456649"/>
            <a:ext cx="431415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7595235" y="4513924"/>
            <a:ext cx="431415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7595235" y="5571199"/>
            <a:ext cx="431415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013214" y="3827798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28488" y="2737013"/>
            <a:ext cx="3957701" cy="7382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4"/>
              </a:lnSpc>
            </a:pPr>
            <a:r>
              <a:rPr lang="en-US" sz="3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수행 배경 및 목표</a:t>
            </a:r>
          </a:p>
          <a:p>
            <a:pPr algn="l">
              <a:lnSpc>
                <a:spcPts val="8474"/>
              </a:lnSpc>
            </a:pPr>
            <a:r>
              <a:rPr lang="en-US" sz="3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구조 및 설계</a:t>
            </a:r>
          </a:p>
          <a:p>
            <a:pPr algn="l">
              <a:lnSpc>
                <a:spcPts val="8474"/>
              </a:lnSpc>
            </a:pPr>
            <a:r>
              <a:rPr lang="en-US" sz="3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진행 상황 및 이슈</a:t>
            </a:r>
          </a:p>
          <a:p>
            <a:pPr algn="l">
              <a:lnSpc>
                <a:spcPts val="8474"/>
              </a:lnSpc>
            </a:pPr>
            <a:r>
              <a:rPr lang="en-US" sz="38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향후 일정</a:t>
            </a:r>
          </a:p>
          <a:p>
            <a:pPr algn="l">
              <a:lnSpc>
                <a:spcPts val="8474"/>
              </a:lnSpc>
            </a:pPr>
            <a:endParaRPr lang="en-US" sz="38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8474"/>
              </a:lnSpc>
            </a:pPr>
            <a:endParaRPr lang="en-US" sz="38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8474"/>
              </a:lnSpc>
            </a:pPr>
            <a:endParaRPr lang="en-US" sz="38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07529" y="2574729"/>
            <a:ext cx="783871" cy="4204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74"/>
              </a:lnSpc>
            </a:pPr>
            <a:r>
              <a:rPr lang="en-US" sz="38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8474"/>
              </a:lnSpc>
            </a:pPr>
            <a:r>
              <a:rPr lang="en-US" sz="38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8474"/>
              </a:lnSpc>
            </a:pPr>
            <a:r>
              <a:rPr lang="en-US" sz="38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8474"/>
              </a:lnSpc>
            </a:pPr>
            <a:r>
              <a:rPr lang="en-US" sz="38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  <p:sp>
        <p:nvSpPr>
          <p:cNvPr id="8" name="AutoShape 8"/>
          <p:cNvSpPr/>
          <p:nvPr/>
        </p:nvSpPr>
        <p:spPr>
          <a:xfrm>
            <a:off x="7595235" y="6628474"/>
            <a:ext cx="431415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77948" y="5143500"/>
            <a:ext cx="16081352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474757" y="2473135"/>
            <a:ext cx="14425031" cy="22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1"/>
              </a:lnSpc>
              <a:spcBef>
                <a:spcPct val="0"/>
              </a:spcBef>
            </a:pPr>
            <a:r>
              <a:rPr lang="en-US" sz="13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수행 배경 및 목표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6426" y="2381145"/>
            <a:ext cx="17415148" cy="7357900"/>
          </a:xfrm>
          <a:custGeom>
            <a:avLst/>
            <a:gdLst/>
            <a:ahLst/>
            <a:cxnLst/>
            <a:rect l="l" t="t" r="r" b="b"/>
            <a:pathLst>
              <a:path w="17415148" h="7357900">
                <a:moveTo>
                  <a:pt x="0" y="0"/>
                </a:moveTo>
                <a:lnTo>
                  <a:pt x="17415148" y="0"/>
                </a:lnTo>
                <a:lnTo>
                  <a:pt x="17415148" y="7357900"/>
                </a:lnTo>
                <a:lnTo>
                  <a:pt x="0" y="735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54722" y="638523"/>
            <a:ext cx="3873493" cy="70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6"/>
              </a:lnSpc>
              <a:spcBef>
                <a:spcPct val="0"/>
              </a:spcBef>
            </a:pPr>
            <a:r>
              <a:rPr lang="en-US" sz="419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 배경 및 목표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3805" y="2184800"/>
            <a:ext cx="14698182" cy="7073500"/>
          </a:xfrm>
          <a:custGeom>
            <a:avLst/>
            <a:gdLst/>
            <a:ahLst/>
            <a:cxnLst/>
            <a:rect l="l" t="t" r="r" b="b"/>
            <a:pathLst>
              <a:path w="14698182" h="7073500">
                <a:moveTo>
                  <a:pt x="0" y="0"/>
                </a:moveTo>
                <a:lnTo>
                  <a:pt x="14698182" y="0"/>
                </a:lnTo>
                <a:lnTo>
                  <a:pt x="14698182" y="7073500"/>
                </a:lnTo>
                <a:lnTo>
                  <a:pt x="0" y="707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65689" y="638523"/>
            <a:ext cx="2107039" cy="70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6"/>
              </a:lnSpc>
              <a:spcBef>
                <a:spcPct val="0"/>
              </a:spcBef>
            </a:pPr>
            <a:r>
              <a:rPr lang="en-US" sz="419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요구 사항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77948" y="5143500"/>
            <a:ext cx="16081352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77948" y="2518798"/>
            <a:ext cx="15943536" cy="22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1"/>
              </a:lnSpc>
              <a:spcBef>
                <a:spcPct val="0"/>
              </a:spcBef>
            </a:pPr>
            <a:r>
              <a:rPr lang="en-US" sz="13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시스템 구조 및 설계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6037" y="2124250"/>
            <a:ext cx="17375926" cy="7797447"/>
          </a:xfrm>
          <a:custGeom>
            <a:avLst/>
            <a:gdLst/>
            <a:ahLst/>
            <a:cxnLst/>
            <a:rect l="l" t="t" r="r" b="b"/>
            <a:pathLst>
              <a:path w="17375926" h="7797447">
                <a:moveTo>
                  <a:pt x="0" y="0"/>
                </a:moveTo>
                <a:lnTo>
                  <a:pt x="17375926" y="0"/>
                </a:lnTo>
                <a:lnTo>
                  <a:pt x="17375926" y="7797447"/>
                </a:lnTo>
                <a:lnTo>
                  <a:pt x="0" y="7797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46048" y="638523"/>
            <a:ext cx="3086056" cy="70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6"/>
              </a:lnSpc>
              <a:spcBef>
                <a:spcPct val="0"/>
              </a:spcBef>
            </a:pPr>
            <a:r>
              <a:rPr lang="en-US" sz="419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구조도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3607" y="2361652"/>
            <a:ext cx="9805537" cy="5907836"/>
          </a:xfrm>
          <a:custGeom>
            <a:avLst/>
            <a:gdLst/>
            <a:ahLst/>
            <a:cxnLst/>
            <a:rect l="l" t="t" r="r" b="b"/>
            <a:pathLst>
              <a:path w="9805537" h="5907836">
                <a:moveTo>
                  <a:pt x="0" y="0"/>
                </a:moveTo>
                <a:lnTo>
                  <a:pt x="9805537" y="0"/>
                </a:lnTo>
                <a:lnTo>
                  <a:pt x="9805537" y="5907836"/>
                </a:lnTo>
                <a:lnTo>
                  <a:pt x="0" y="5907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2564" y="482873"/>
            <a:ext cx="7073011" cy="71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6"/>
              </a:lnSpc>
              <a:spcBef>
                <a:spcPct val="0"/>
              </a:spcBef>
            </a:pPr>
            <a:r>
              <a:rPr lang="en-US" sz="419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모델링 (Use case)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8084" y="1418553"/>
            <a:ext cx="11496776" cy="8766292"/>
          </a:xfrm>
          <a:custGeom>
            <a:avLst/>
            <a:gdLst/>
            <a:ahLst/>
            <a:cxnLst/>
            <a:rect l="l" t="t" r="r" b="b"/>
            <a:pathLst>
              <a:path w="11496776" h="8766292">
                <a:moveTo>
                  <a:pt x="0" y="0"/>
                </a:moveTo>
                <a:lnTo>
                  <a:pt x="11496776" y="0"/>
                </a:lnTo>
                <a:lnTo>
                  <a:pt x="11496776" y="8766292"/>
                </a:lnTo>
                <a:lnTo>
                  <a:pt x="0" y="87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68074" y="324546"/>
            <a:ext cx="6199551" cy="70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6"/>
              </a:lnSpc>
              <a:spcBef>
                <a:spcPct val="0"/>
              </a:spcBef>
            </a:pPr>
            <a:r>
              <a:rPr lang="en-US" sz="419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모델링 (Sequence)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106</Words>
  <Application>Microsoft Office PowerPoint</Application>
  <PresentationFormat>사용자 지정</PresentationFormat>
  <Paragraphs>28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Source Han Sans KR</vt:lpstr>
      <vt:lpstr>Raleway Bold</vt:lpstr>
      <vt:lpstr>Source Han Sans KR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종합설계프로젝트</dc:title>
  <cp:lastModifiedBy>휘찬 이</cp:lastModifiedBy>
  <cp:revision>2</cp:revision>
  <dcterms:created xsi:type="dcterms:W3CDTF">2006-08-16T00:00:00Z</dcterms:created>
  <dcterms:modified xsi:type="dcterms:W3CDTF">2025-05-07T07:24:52Z</dcterms:modified>
  <dc:identifier>DAGmk8sn_wY</dc:identifier>
</cp:coreProperties>
</file>